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63" r:id="rId6"/>
    <p:sldId id="267" r:id="rId7"/>
    <p:sldId id="261" r:id="rId8"/>
    <p:sldId id="262" r:id="rId9"/>
    <p:sldId id="264" r:id="rId10"/>
    <p:sldId id="269" r:id="rId11"/>
    <p:sldId id="265" r:id="rId12"/>
    <p:sldId id="266" r:id="rId13"/>
    <p:sldId id="271" r:id="rId14"/>
    <p:sldId id="277" r:id="rId15"/>
    <p:sldId id="279" r:id="rId16"/>
    <p:sldId id="278" r:id="rId17"/>
    <p:sldId id="270" r:id="rId18"/>
    <p:sldId id="275" r:id="rId19"/>
    <p:sldId id="276" r:id="rId20"/>
    <p:sldId id="280" r:id="rId21"/>
    <p:sldId id="272" r:id="rId22"/>
    <p:sldId id="273" r:id="rId23"/>
    <p:sldId id="268" r:id="rId24"/>
    <p:sldId id="28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682" y="-15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EF53EF92-DF0B-4979-A593-75E6ECDD6566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3A575D52-C2AD-41CF-A909-58D532E6622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google.com/imgres?imgurl=https%3A%2F%2Fmiro.medium.com%2Fmax%2F2880%2F1*zF9mXHlvajMYWpMTl9VncQ.png&amp;imgrefurl=https%3A%2F%2Fmedium.com%2F%40jasmineharwood%2Fgroups-vs-individuals-which-are-better-at-brainstorming-39a3ff4b98d7&amp;tbnid=YYJmSCKhK9UPvM&amp;vet=12ahUKEwjX0KCmiaToAhVrmJ4KHS3SCBQQMygEegUIARCEAg..i&amp;docid=IRZ6irbfqtJGkM&amp;w=1440&amp;h=760&amp;q=brainstorming%20image&amp;client=firefox-b-1-d&amp;ved=2ahUKEwjX0KCmiaToAhVrmJ4KHS3SCBQQMygEegUIARCEA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google.com/imgres?imgurl=https%3A%2F%2Fmiro.medium.com%2Fmax%2F2880%2F1*zF9mXHlvajMYWpMTl9VncQ.png&amp;imgrefurl=https%3A%2F%2Fmedium.com%2F%40jasmineharwood%2Fgroups-vs-individuals-which-are-better-at-brainstorming-39a3ff4b98d7&amp;tbnid=YYJmSCKhK9UPvM&amp;vet=12ahUKEwjX0KCmiaToAhVrmJ4KHS3SCBQQMygEegUIARCEAg..i&amp;docid=IRZ6irbfqtJGkM&amp;w=1440&amp;h=760&amp;q=brainstorming%20image&amp;client=firefox-b-1-d&amp;ved=2ahUKEwjX0KCmiaToAhVrmJ4KHS3SCBQQMygEegUIARCEA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www.google.com/imgres?imgurl=https%3A%2F%2Fmiro.medium.com%2Fmax%2F2880%2F1*zF9mXHlvajMYWpMTl9VncQ.png&amp;imgrefurl=https%3A%2F%2Fmedium.com%2F%40jasmineharwood%2Fgroups-vs-individuals-which-are-better-at-brainstorming-39a3ff4b98d7&amp;tbnid=YYJmSCKhK9UPvM&amp;vet=12ahUKEwjX0KCmiaToAhVrmJ4KHS3SCBQQMygEegUIARCEAg..i&amp;docid=IRZ6irbfqtJGkM&amp;w=1440&amp;h=760&amp;q=brainstorming%20image&amp;client=firefox-b-1-d&amp;ved=2ahUKEwjX0KCmiaToAhVrmJ4KHS3SCBQQMygEegUIARCEAg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google.com/imgres?imgurl=https%3A%2F%2Fmiro.medium.com%2Fmax%2F2880%2F1*zF9mXHlvajMYWpMTl9VncQ.png&amp;imgrefurl=https%3A%2F%2Fmedium.com%2F%40jasmineharwood%2Fgroups-vs-individuals-which-are-better-at-brainstorming-39a3ff4b98d7&amp;tbnid=YYJmSCKhK9UPvM&amp;vet=12ahUKEwjX0KCmiaToAhVrmJ4KHS3SCBQQMygEegUIARCEAg..i&amp;docid=IRZ6irbfqtJGkM&amp;w=1440&amp;h=760&amp;q=brainstorming%20image&amp;client=firefox-b-1-d&amp;ved=2ahUKEwjX0KCmiaToAhVrmJ4KHS3SCBQQMygEegUIARCEA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google.com/imgres?imgurl=https%3A%2F%2Fmiro.medium.com%2Fmax%2F2880%2F1*zF9mXHlvajMYWpMTl9VncQ.png&amp;imgrefurl=https%3A%2F%2Fmedium.com%2F%40jasmineharwood%2Fgroups-vs-individuals-which-are-better-at-brainstorming-39a3ff4b98d7&amp;tbnid=YYJmSCKhK9UPvM&amp;vet=12ahUKEwjX0KCmiaToAhVrmJ4KHS3SCBQQMygEegUIARCEAg..i&amp;docid=IRZ6irbfqtJGkM&amp;w=1440&amp;h=760&amp;q=brainstorming%20image&amp;client=firefox-b-1-d&amp;ved=2ahUKEwjX0KCmiaToAhVrmJ4KHS3SCBQQMygEegUIARCEA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Virtual Reality Software from Scratch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Presenter: Kyle Lotterer</a:t>
            </a:r>
          </a:p>
          <a:p>
            <a:r>
              <a:rPr lang="en-US" dirty="0" smtClean="0"/>
              <a:t>Faculty Advisor: Dr. </a:t>
            </a:r>
            <a:r>
              <a:rPr lang="en-US" dirty="0" err="1" smtClean="0"/>
              <a:t>Arkady</a:t>
            </a:r>
            <a:r>
              <a:rPr lang="en-US" dirty="0" smtClean="0"/>
              <a:t> </a:t>
            </a:r>
            <a:r>
              <a:rPr lang="en-US" dirty="0" err="1" smtClean="0"/>
              <a:t>Retik</a:t>
            </a:r>
            <a:endParaRPr lang="en-US" dirty="0" smtClean="0"/>
          </a:p>
          <a:p>
            <a:r>
              <a:rPr lang="en-US" dirty="0" smtClean="0"/>
              <a:t>Sponsor: Colby Easton</a:t>
            </a:r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="" xmlns:a16="http://schemas.microsoft.com/office/drawing/2014/main" xmlns:lc="http://schemas.openxmlformats.org/drawingml/2006/lockedCanvas" id="{D48A2361-2711-401D-88F6-B29D11E40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991099"/>
            <a:ext cx="1282267" cy="16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Problems with Unity Collaborate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523999"/>
            <a:ext cx="8382000" cy="297180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Down for long periods of time</a:t>
            </a:r>
          </a:p>
          <a:p>
            <a:r>
              <a:rPr lang="en-US" dirty="0" smtClean="0"/>
              <a:t>Fetches from base file are not identical</a:t>
            </a:r>
          </a:p>
          <a:p>
            <a:r>
              <a:rPr lang="en-US" dirty="0" smtClean="0"/>
              <a:t>Easy to get merge conflicts</a:t>
            </a:r>
          </a:p>
          <a:p>
            <a:pPr lvl="1"/>
            <a:r>
              <a:rPr lang="en-US" dirty="0" smtClean="0"/>
              <a:t>Difficult to fix them at times</a:t>
            </a:r>
          </a:p>
          <a:p>
            <a:r>
              <a:rPr lang="en-US" dirty="0" smtClean="0"/>
              <a:t>Modifies file for you without notification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1266" name="Picture 2" descr="Image result for error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7" y="4142181"/>
            <a:ext cx="5800725" cy="265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09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Developing for Virtual Reality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523999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Immerse the user</a:t>
            </a:r>
          </a:p>
          <a:p>
            <a:pPr lvl="1"/>
            <a:r>
              <a:rPr lang="en-US" dirty="0" smtClean="0"/>
              <a:t>Not as effective if it seems fake</a:t>
            </a:r>
          </a:p>
          <a:p>
            <a:pPr lvl="1"/>
            <a:r>
              <a:rPr lang="en-US" dirty="0" smtClean="0"/>
              <a:t>Use the 3d space</a:t>
            </a:r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038474"/>
            <a:ext cx="2681010" cy="2537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38473"/>
            <a:ext cx="2708901" cy="2537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219200" y="5569044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sz="2000" dirty="0" smtClean="0"/>
              <a:t>Our first model Liam had some minor skeleton problems</a:t>
            </a:r>
            <a:endParaRPr lang="en-US" sz="2000" dirty="0"/>
          </a:p>
        </p:txBody>
      </p:sp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76" y="3038474"/>
            <a:ext cx="2723157" cy="2537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13" descr="Image result for mixamo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250" y="673710"/>
            <a:ext cx="1007750" cy="56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80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Creative Main Menu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88334"/>
            <a:ext cx="7500937" cy="5077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23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Integrating Virtual Reality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523999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Initially tried an unsupported API </a:t>
            </a:r>
            <a:r>
              <a:rPr lang="en-US" dirty="0" err="1" smtClean="0"/>
              <a:t>OpenVR</a:t>
            </a:r>
            <a:endParaRPr lang="en-US" dirty="0" smtClean="0"/>
          </a:p>
          <a:p>
            <a:pPr lvl="1"/>
            <a:r>
              <a:rPr lang="en-US" dirty="0" smtClean="0"/>
              <a:t>Had several problems</a:t>
            </a:r>
          </a:p>
          <a:p>
            <a:pPr lvl="1"/>
            <a:r>
              <a:rPr lang="en-US" dirty="0" smtClean="0"/>
              <a:t>Not good for portability</a:t>
            </a:r>
          </a:p>
          <a:p>
            <a:r>
              <a:rPr lang="en-US" dirty="0" smtClean="0"/>
              <a:t>Used </a:t>
            </a:r>
            <a:r>
              <a:rPr lang="en-US" dirty="0" err="1" smtClean="0"/>
              <a:t>SteamVR</a:t>
            </a:r>
            <a:r>
              <a:rPr lang="en-US" dirty="0" smtClean="0"/>
              <a:t> API in Unity</a:t>
            </a:r>
          </a:p>
          <a:p>
            <a:pPr lvl="1"/>
            <a:r>
              <a:rPr lang="en-US" dirty="0" smtClean="0"/>
              <a:t>Great library of scripts such as Teleportation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3990975"/>
            <a:ext cx="467677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5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Integrating Virtual Reality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523999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SteamVR</a:t>
            </a:r>
            <a:r>
              <a:rPr lang="en-US" dirty="0" smtClean="0"/>
              <a:t> Integration</a:t>
            </a:r>
          </a:p>
          <a:p>
            <a:pPr lvl="1"/>
            <a:r>
              <a:rPr lang="en-US" dirty="0" smtClean="0"/>
              <a:t>Import from Unity Asset Store</a:t>
            </a:r>
          </a:p>
          <a:p>
            <a:pPr lvl="1"/>
            <a:r>
              <a:rPr lang="en-US" dirty="0" smtClean="0"/>
              <a:t>Set up controller bindings for each device</a:t>
            </a:r>
          </a:p>
          <a:p>
            <a:pPr lvl="1"/>
            <a:r>
              <a:rPr lang="en-US" dirty="0" smtClean="0"/>
              <a:t>Organize resources in scenes</a:t>
            </a:r>
          </a:p>
          <a:p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206108"/>
            <a:ext cx="6400800" cy="243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33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Multiplatform Support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1506" name="Picture 2" descr="Image result for htc vi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652842"/>
            <a:ext cx="4645025" cy="232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oculus rif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2422326"/>
            <a:ext cx="4343400" cy="244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Image result for windows mixed realit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2" b="18523"/>
          <a:stretch/>
        </p:blipFill>
        <p:spPr bwMode="auto">
          <a:xfrm>
            <a:off x="2724150" y="4978451"/>
            <a:ext cx="4152900" cy="186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130677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Oculus Rift</a:t>
            </a:r>
          </a:p>
          <a:p>
            <a:r>
              <a:rPr lang="en-US" dirty="0" smtClean="0"/>
              <a:t>HTC Vive</a:t>
            </a:r>
          </a:p>
          <a:p>
            <a:r>
              <a:rPr lang="en-US" dirty="0" smtClean="0"/>
              <a:t>Windows Mixed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Virtual Reality Problems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781174"/>
            <a:ext cx="59150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91" y="2566986"/>
            <a:ext cx="6856809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967038"/>
            <a:ext cx="5271228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047" y="3733800"/>
            <a:ext cx="6133514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4795837"/>
            <a:ext cx="52101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86412"/>
            <a:ext cx="860134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1190624"/>
            <a:ext cx="31623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15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Movement: Locomotion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1066800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controller’s thumb pad to move</a:t>
            </a:r>
          </a:p>
          <a:p>
            <a:pPr lvl="1"/>
            <a:r>
              <a:rPr lang="en-US" dirty="0" smtClean="0"/>
              <a:t>Sudden translation induces nausea 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43" y="2165254"/>
            <a:ext cx="5064114" cy="4692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65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Movement: Teleport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pic>
        <p:nvPicPr>
          <p:cNvPr id="16386" name="Picture 2" descr="Image result for steam vr tele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7477125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28600" y="1066800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Screen fades in/out while teleporting</a:t>
            </a:r>
          </a:p>
          <a:p>
            <a:pPr lvl="1"/>
            <a:r>
              <a:rPr lang="en-US" dirty="0" smtClean="0"/>
              <a:t>Does not induce nausea </a:t>
            </a:r>
          </a:p>
        </p:txBody>
      </p:sp>
    </p:spTree>
    <p:extLst>
      <p:ext uri="{BB962C8B-B14F-4D97-AF65-F5344CB8AC3E}">
        <p14:creationId xmlns:p14="http://schemas.microsoft.com/office/powerpoint/2010/main" val="657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Head Tracking Algorithm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523999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1676399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1447800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Goal: All audience members receive attention</a:t>
            </a:r>
          </a:p>
          <a:p>
            <a:r>
              <a:rPr lang="en-US" dirty="0" smtClean="0"/>
              <a:t>How do we track this?</a:t>
            </a:r>
          </a:p>
          <a:p>
            <a:pPr lvl="1"/>
            <a:r>
              <a:rPr lang="en-US" dirty="0" smtClean="0"/>
              <a:t>User’s head rotation</a:t>
            </a:r>
          </a:p>
          <a:p>
            <a:r>
              <a:rPr lang="en-US" dirty="0" smtClean="0"/>
              <a:t>How do we give coherent user feedback?</a:t>
            </a:r>
          </a:p>
          <a:p>
            <a:pPr lvl="1"/>
            <a:r>
              <a:rPr lang="en-US" dirty="0" smtClean="0"/>
              <a:t>Split the environment into three segments</a:t>
            </a:r>
          </a:p>
          <a:p>
            <a:pPr marL="109728" indent="0">
              <a:buNone/>
            </a:pPr>
            <a:endParaRPr lang="en-US" u="sng" dirty="0" smtClean="0"/>
          </a:p>
          <a:p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237" y="3987609"/>
            <a:ext cx="4581525" cy="27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25244" y="5001572"/>
            <a:ext cx="31983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LEFT    MIDDLE    RIGHT</a:t>
            </a:r>
            <a:endParaRPr lang="en-US" sz="2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201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106680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84" y="4366260"/>
            <a:ext cx="4488216" cy="25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229600" cy="2794576"/>
          </a:xfrm>
        </p:spPr>
        <p:txBody>
          <a:bodyPr>
            <a:normAutofit/>
          </a:bodyPr>
          <a:lstStyle/>
          <a:p>
            <a:r>
              <a:rPr lang="en-US" dirty="0" smtClean="0"/>
              <a:t>We are five individuals who formed a company 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ased off a school project</a:t>
            </a:r>
          </a:p>
          <a:p>
            <a:r>
              <a:rPr lang="en-US" dirty="0" smtClean="0"/>
              <a:t>Found a universal issue to solve</a:t>
            </a:r>
          </a:p>
          <a:p>
            <a:pPr lvl="1"/>
            <a:r>
              <a:rPr lang="en-US" dirty="0" smtClean="0"/>
              <a:t>Public speaking</a:t>
            </a:r>
          </a:p>
          <a:p>
            <a:r>
              <a:rPr lang="en-US" dirty="0" smtClean="0"/>
              <a:t> No other similar products on the market</a:t>
            </a:r>
          </a:p>
          <a:p>
            <a:pPr lvl="1"/>
            <a:r>
              <a:rPr lang="en-US" dirty="0" smtClean="0"/>
              <a:t>Offer high quality for a low price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4318576"/>
            <a:ext cx="4655784" cy="2529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00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Head Tracking Algorithm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523999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1676399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657349"/>
            <a:ext cx="832485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60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Further Steps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523999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Release to Steam Marketplace</a:t>
            </a:r>
          </a:p>
          <a:p>
            <a:r>
              <a:rPr lang="en-US" dirty="0" smtClean="0"/>
              <a:t>Add additional features</a:t>
            </a:r>
          </a:p>
          <a:p>
            <a:pPr lvl="1"/>
            <a:r>
              <a:rPr lang="en-US" dirty="0" smtClean="0"/>
              <a:t>Upload PowerPoints/notecards</a:t>
            </a:r>
          </a:p>
          <a:p>
            <a:pPr lvl="1"/>
            <a:r>
              <a:rPr lang="en-US" dirty="0" smtClean="0"/>
              <a:t>More environments</a:t>
            </a:r>
          </a:p>
          <a:p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4338" name="Picture 2" descr="Image result for steps to succ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26" y="2987040"/>
            <a:ext cx="4653274" cy="37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5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What I Learned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523999"/>
            <a:ext cx="8382000" cy="396240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Team collaboration and agile development</a:t>
            </a:r>
          </a:p>
          <a:p>
            <a:pPr lvl="1"/>
            <a:r>
              <a:rPr lang="en-US" dirty="0" smtClean="0"/>
              <a:t>Creating tasks and leading design</a:t>
            </a:r>
          </a:p>
          <a:p>
            <a:r>
              <a:rPr lang="en-US" dirty="0" smtClean="0"/>
              <a:t>Became comfortable working with VR</a:t>
            </a:r>
          </a:p>
          <a:p>
            <a:pPr lvl="1"/>
            <a:r>
              <a:rPr lang="en-US" dirty="0" smtClean="0"/>
              <a:t>Looking for a job in VR after college</a:t>
            </a:r>
          </a:p>
          <a:p>
            <a:r>
              <a:rPr lang="en-US" dirty="0" smtClean="0"/>
              <a:t>Self-reliance &gt; outsourcing help</a:t>
            </a:r>
          </a:p>
          <a:p>
            <a:pPr lvl="1"/>
            <a:r>
              <a:rPr lang="en-US" dirty="0" err="1" smtClean="0"/>
              <a:t>Stackoverflow</a:t>
            </a:r>
            <a:r>
              <a:rPr lang="en-US" dirty="0" smtClean="0"/>
              <a:t> won’t always be there to save you</a:t>
            </a:r>
          </a:p>
          <a:p>
            <a:endParaRPr lang="en-US" dirty="0" smtClean="0"/>
          </a:p>
          <a:p>
            <a:pPr marL="41148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35305"/>
            <a:ext cx="8801100" cy="122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4419600" y="6705600"/>
            <a:ext cx="8382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5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0F3CE2C4-0EC0-4CF4-ACDE-86E204E3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4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41879" y="2967335"/>
            <a:ext cx="46602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QUESTIONS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810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Starting from Scratch 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038600"/>
            <a:ext cx="4648200" cy="2303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1523999"/>
            <a:ext cx="8382000" cy="2577909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dirty="0" smtClean="0"/>
              <a:t>How do you begin a massive project?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smtClean="0"/>
              <a:t>Brainstorm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smtClean="0"/>
              <a:t>Write user stories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smtClean="0"/>
              <a:t>Identify requirements/minimum viable product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smtClean="0"/>
              <a:t>Create prototype</a:t>
            </a:r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67000" y="6301519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sz="2000" dirty="0" smtClean="0"/>
              <a:t>Screenshot  from early menu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1995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229600" cy="1066800"/>
          </a:xfrm>
        </p:spPr>
        <p:txBody>
          <a:bodyPr/>
          <a:lstStyle/>
          <a:p>
            <a:r>
              <a:rPr lang="en-US" dirty="0" smtClean="0"/>
              <a:t>Sprint Meetings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101" y="2166937"/>
            <a:ext cx="9230801" cy="469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400" y="1219200"/>
            <a:ext cx="8229600" cy="2116836"/>
          </a:xfrm>
        </p:spPr>
        <p:txBody>
          <a:bodyPr/>
          <a:lstStyle/>
          <a:p>
            <a:r>
              <a:rPr lang="en-US" dirty="0" smtClean="0"/>
              <a:t>Weekly sprint meetings for progress reports</a:t>
            </a:r>
          </a:p>
          <a:p>
            <a:pPr lvl="1"/>
            <a:r>
              <a:rPr lang="en-US" dirty="0" smtClean="0"/>
              <a:t>Talk about what you did/what you will do</a:t>
            </a:r>
          </a:p>
        </p:txBody>
      </p:sp>
    </p:spTree>
    <p:extLst>
      <p:ext uri="{BB962C8B-B14F-4D97-AF65-F5344CB8AC3E}">
        <p14:creationId xmlns:p14="http://schemas.microsoft.com/office/powerpoint/2010/main" val="32449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Brainstorming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pic>
        <p:nvPicPr>
          <p:cNvPr id="5122" name="Picture 2" descr="https://miro.medium.com/max/1440/1*zF9mXHlvajMYWpMTl9VncQ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01908"/>
            <a:ext cx="422765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523999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Get into a room and talk!</a:t>
            </a:r>
          </a:p>
          <a:p>
            <a:pPr lvl="1"/>
            <a:r>
              <a:rPr lang="en-US" dirty="0" smtClean="0"/>
              <a:t>Talk about what you want in the application</a:t>
            </a:r>
          </a:p>
          <a:p>
            <a:pPr lvl="1"/>
            <a:r>
              <a:rPr lang="en-US" dirty="0" smtClean="0"/>
              <a:t>Helps to have a single dedicated leader</a:t>
            </a:r>
          </a:p>
          <a:p>
            <a:r>
              <a:rPr lang="en-US" dirty="0" smtClean="0"/>
              <a:t>Take notes on the ideas and process them </a:t>
            </a:r>
            <a:r>
              <a:rPr lang="en-US" u="sng" dirty="0" smtClean="0"/>
              <a:t>later</a:t>
            </a:r>
          </a:p>
          <a:p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68508"/>
            <a:ext cx="320144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495405" y="6138353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None/>
            </a:pPr>
            <a:r>
              <a:rPr lang="en-US" sz="2000" dirty="0" smtClean="0"/>
              <a:t>Early meeting agenda</a:t>
            </a:r>
            <a:endParaRPr lang="en-US" sz="2000" dirty="0"/>
          </a:p>
        </p:txBody>
      </p:sp>
      <p:pic>
        <p:nvPicPr>
          <p:cNvPr id="5125" name="Picture 5" descr="https://lh6.googleusercontent.com/n3xRsUhvrKKNXSFFyyWEI5rH9UgI7z76Wskm2o42Mm9W-HGCnEMhLR9Pp8TtlJHL0QIVHDxPlyklo598e2i64SMWTP_4yAg5hQMh5wrINxeJqoLuGIm-gXytrHCEJ3tJxNGaE5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61" y="706559"/>
            <a:ext cx="898769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https://lh6.googleusercontent.com/ouNTHELfWQYs2HTBKzkW-jlFgGqDbVleunfI3HwICcOc8JZc1TAFr0hSge2jDroz_Pp2Ok03nHshvC4aJP8Q1HnhZ4nPDu7mdEVZMaO_KcSkJ98XnP85E8UBtvK7iy33SFw9lg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330" y="609600"/>
            <a:ext cx="803519" cy="80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0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User Stories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523999"/>
            <a:ext cx="8382000" cy="257790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Short paragraphs of what users want</a:t>
            </a:r>
          </a:p>
          <a:p>
            <a:pPr lvl="1"/>
            <a:r>
              <a:rPr lang="en-US" dirty="0" smtClean="0"/>
              <a:t>Not a priority for us</a:t>
            </a:r>
          </a:p>
          <a:p>
            <a:pPr marL="109728" indent="0">
              <a:buNone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7170" name="Picture 2" descr="https://hackernoon.com/drafts/7ws324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2832003"/>
            <a:ext cx="7029450" cy="393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kylom_000\AppData\Local\Microsoft\Windows\INetCache\IE\BY47X0NS\alphabet-150787_640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475" y="2869770"/>
            <a:ext cx="3558249" cy="398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88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066800"/>
          </a:xfrm>
        </p:spPr>
        <p:txBody>
          <a:bodyPr/>
          <a:lstStyle/>
          <a:p>
            <a:r>
              <a:rPr lang="en-US" dirty="0" smtClean="0"/>
              <a:t>Identifying Requirements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1219200"/>
            <a:ext cx="11168197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 descr="https://lh4.googleusercontent.com/Tn18WBixsaTAGzptejdBETIkpON41LHqaDugTOML61oPA4LJnYhLXSoo_83P-2aFN34uP8CfCS0nwphoj7ScWSL-tzNCYwYAY0u1oEpa_T61Q7mQ8Thmy609yzm-GZwOdmR7Uz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197" y="526257"/>
            <a:ext cx="667803" cy="65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6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579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First </a:t>
            </a:r>
            <a:br>
              <a:rPr lang="en-US" dirty="0" smtClean="0"/>
            </a:br>
            <a:r>
              <a:rPr lang="en-US" dirty="0" smtClean="0"/>
              <a:t>Prototype</a:t>
            </a:r>
            <a:endParaRPr lang="en-US" dirty="0"/>
          </a:p>
        </p:txBody>
      </p:sp>
      <p:pic>
        <p:nvPicPr>
          <p:cNvPr id="6" name="350B video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0" y="381000"/>
            <a:ext cx="3422650" cy="6085704"/>
          </a:xfrm>
        </p:spPr>
      </p:pic>
      <p:pic>
        <p:nvPicPr>
          <p:cNvPr id="6146" name="Picture 2" descr="https://lh6.googleusercontent.com/KrBlX2sDkpFx4LGqy4Dt00rk_odOb1G2cc-xvoVltQJZg-cT31DlvyI_QVAKEN6wihH4MJ-eDhxaJIwk3CHCEDa2YBZksek4kJ0FHzf70zmbedYaSt9OqnjM2Rtoie3d8ADMie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359" y="609600"/>
            <a:ext cx="1131641" cy="41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91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Version Control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1523999"/>
            <a:ext cx="8382000" cy="495300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Chose Unity’s cloud-based tool</a:t>
            </a:r>
          </a:p>
          <a:p>
            <a:pPr lvl="1"/>
            <a:r>
              <a:rPr lang="en-US" dirty="0" smtClean="0"/>
              <a:t>Called Unity Collaborate</a:t>
            </a:r>
          </a:p>
          <a:p>
            <a:pPr lvl="1"/>
            <a:r>
              <a:rPr lang="en-US" dirty="0" smtClean="0"/>
              <a:t>Built into the unity editor</a:t>
            </a:r>
          </a:p>
          <a:p>
            <a:pPr marL="411480" lvl="1" indent="0">
              <a:buNone/>
            </a:pPr>
            <a:endParaRPr lang="en-US" dirty="0" smtClean="0"/>
          </a:p>
          <a:p>
            <a:r>
              <a:rPr lang="en-US" dirty="0" smtClean="0"/>
              <a:t>Similar to GitHub</a:t>
            </a:r>
          </a:p>
          <a:p>
            <a:pPr lvl="1"/>
            <a:r>
              <a:rPr lang="en-US" dirty="0" smtClean="0"/>
              <a:t>Has a base version</a:t>
            </a:r>
          </a:p>
          <a:p>
            <a:pPr marL="411480" lvl="1" indent="0">
              <a:buNone/>
            </a:pPr>
            <a:r>
              <a:rPr lang="en-US" dirty="0" smtClean="0"/>
              <a:t>    which you fetch from/push </a:t>
            </a:r>
          </a:p>
          <a:p>
            <a:pPr lvl="1"/>
            <a:r>
              <a:rPr lang="en-US" dirty="0" smtClean="0"/>
              <a:t>Maintains version history</a:t>
            </a:r>
          </a:p>
          <a:p>
            <a:pPr lvl="1"/>
            <a:r>
              <a:rPr lang="en-US" dirty="0" smtClean="0"/>
              <a:t>Does not include branching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 smtClean="0"/>
          </a:p>
          <a:p>
            <a:pPr marL="624078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42" name="Picture 2" descr="https://lh5.googleusercontent.com/Jj0qLuPz23z6wSk6RlABgNNlmtVp0a2TcDGmMuxg-5k0rH9cQWOquJTK8uON9zw0b8_ALbU5LrBbe6vP9iHNqmX2cDGt0RGSfviy7_agSLpdAuD1izdpYjeiYtoCBLO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-11113"/>
            <a:ext cx="2076450" cy="3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3.googleusercontent.com/oE8MUg2OlshLj_IamM5uhsgrRCaMV90LcPeV3g06y9YO4isDDt8K08FR7ur8Vtn-3n2VVnAtz3rr7RlATXmsNu5o2axjr20Hov6DCNnOjrE1Iy3hreyMV94gmTECE4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369888"/>
            <a:ext cx="3200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144216"/>
            <a:ext cx="4038600" cy="471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22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574</TotalTime>
  <Words>424</Words>
  <Application>Microsoft Office PowerPoint</Application>
  <PresentationFormat>On-screen Show (4:3)</PresentationFormat>
  <Paragraphs>126</Paragraphs>
  <Slides>24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Urban</vt:lpstr>
      <vt:lpstr>Developing Virtual Reality Software from Scratch</vt:lpstr>
      <vt:lpstr>Introduction</vt:lpstr>
      <vt:lpstr>Starting from Scratch </vt:lpstr>
      <vt:lpstr>Sprint Meetings</vt:lpstr>
      <vt:lpstr>Brainstorming </vt:lpstr>
      <vt:lpstr>User Stories </vt:lpstr>
      <vt:lpstr>Identifying Requirements</vt:lpstr>
      <vt:lpstr>First  Prototype</vt:lpstr>
      <vt:lpstr>Version Control </vt:lpstr>
      <vt:lpstr>Problems with Unity Collaborate </vt:lpstr>
      <vt:lpstr>Developing for Virtual Reality </vt:lpstr>
      <vt:lpstr>Creative Main Menu </vt:lpstr>
      <vt:lpstr>Integrating Virtual Reality </vt:lpstr>
      <vt:lpstr>Integrating Virtual Reality </vt:lpstr>
      <vt:lpstr>Multiplatform Support </vt:lpstr>
      <vt:lpstr>Virtual Reality Problems </vt:lpstr>
      <vt:lpstr>Movement: Locomotion </vt:lpstr>
      <vt:lpstr>Movement: Teleport </vt:lpstr>
      <vt:lpstr>Head Tracking Algorithm </vt:lpstr>
      <vt:lpstr>Head Tracking Algorithm </vt:lpstr>
      <vt:lpstr>Further Steps </vt:lpstr>
      <vt:lpstr>What I Learned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kyloman@gmail.com</dc:creator>
  <cp:lastModifiedBy>kyloman@gmail.com</cp:lastModifiedBy>
  <cp:revision>27</cp:revision>
  <dcterms:created xsi:type="dcterms:W3CDTF">2020-03-18T05:40:40Z</dcterms:created>
  <dcterms:modified xsi:type="dcterms:W3CDTF">2020-03-18T15:15:40Z</dcterms:modified>
</cp:coreProperties>
</file>